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18288000" cy="10287000"/>
  <p:notesSz cx="6858000" cy="9144000"/>
  <p:embeddedFontLst>
    <p:embeddedFont>
      <p:font typeface="Arial" panose="020B0604020202020204" pitchFamily="34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00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820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02.09.2026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765901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63841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267173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739327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548626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5010814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83666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331418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-75" y="3000593"/>
            <a:ext cx="18440476" cy="7286407"/>
            <a:chOff x="-62" y="-396365"/>
            <a:chExt cx="15106644" cy="1500316"/>
          </a:xfrm>
        </p:grpSpPr>
        <p:sp>
          <p:nvSpPr>
            <p:cNvPr id="7" name="Freeform 7"/>
            <p:cNvSpPr/>
            <p:nvPr/>
          </p:nvSpPr>
          <p:spPr>
            <a:xfrm>
              <a:off x="-62" y="-396365"/>
              <a:ext cx="14981796" cy="1500316"/>
            </a:xfrm>
            <a:custGeom>
              <a:avLst/>
              <a:gdLst/>
              <a:ahLst/>
              <a:cxnLst/>
              <a:rect l="l" t="t" r="r" b="b"/>
              <a:pathLst>
                <a:path w="14981796" h="1104011">
                  <a:moveTo>
                    <a:pt x="0" y="0"/>
                  </a:moveTo>
                  <a:lnTo>
                    <a:pt x="14981796" y="0"/>
                  </a:lnTo>
                  <a:lnTo>
                    <a:pt x="14981796" y="1104011"/>
                  </a:lnTo>
                  <a:lnTo>
                    <a:pt x="0" y="1104011"/>
                  </a:lnTo>
                  <a:close/>
                </a:path>
              </a:pathLst>
            </a:custGeom>
            <a:solidFill>
              <a:srgbClr val="6F0002"/>
            </a:solidFill>
          </p:spPr>
          <p:txBody>
            <a:bodyPr/>
            <a:lstStyle/>
            <a:p>
              <a:pPr algn="ctr">
                <a:lnSpc>
                  <a:spcPts val="3281"/>
                </a:lnSpc>
              </a:pPr>
              <a:endParaRPr lang="en-US" sz="60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>
                <a:lnSpc>
                  <a:spcPts val="3281"/>
                </a:lnSpc>
              </a:pPr>
              <a:endParaRPr lang="en-US" sz="60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>
                <a:lnSpc>
                  <a:spcPts val="3281"/>
                </a:lnSpc>
              </a:pPr>
              <a:r>
                <a:rPr lang="en-US" sz="72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Greetings from ASSOPICON UDAIPUR</a:t>
              </a:r>
              <a:endParaRPr lang="en-US" sz="48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>
                <a:lnSpc>
                  <a:spcPts val="3281"/>
                </a:lnSpc>
              </a:pPr>
              <a:endParaRPr lang="en-US" sz="40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These are the sample slides for Oral Paper presentation. 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Kindly edit according to your requirement or remove unnecessary slides or content.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This is just a sample for your reference or to maintain equal design parts.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We recommend that you carry your presentation on a pen drive to avoid any last-minute technical hassles.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Total of 10 slides for Oral Presentation.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Please do not exceed the number of slides.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Total time for presentation </a:t>
              </a:r>
              <a:r>
                <a:rPr lang="en-US" sz="2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is 1</a:t>
              </a:r>
              <a:r>
                <a:rPr lang="en-US" sz="24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r>
                <a:rPr lang="en-US" sz="2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(8 </a:t>
              </a:r>
              <a:r>
                <a:rPr lang="en-US" sz="2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+ 2) </a:t>
              </a:r>
              <a:r>
                <a:rPr lang="en-US" sz="24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minutes including Q&amp;A.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Kindly adhere to the timings.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Please use bullet points in the slides, avoid paragraphs.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24848" y="-23704"/>
              <a:ext cx="14981734" cy="1123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1"/>
                </a:lnSpc>
              </a:pPr>
              <a:endParaRPr lang="en-US" sz="20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033059D-3143-4EDF-BB12-1D21B08294E4}"/>
              </a:ext>
            </a:extLst>
          </p:cNvPr>
          <p:cNvGrpSpPr/>
          <p:nvPr/>
        </p:nvGrpSpPr>
        <p:grpSpPr>
          <a:xfrm>
            <a:off x="5791200" y="647700"/>
            <a:ext cx="6265710" cy="2048882"/>
            <a:chOff x="3629228" y="2611701"/>
            <a:chExt cx="4405249" cy="1711022"/>
          </a:xfrm>
        </p:grpSpPr>
        <p:sp>
          <p:nvSpPr>
            <p:cNvPr id="10" name="Freeform 38">
              <a:extLst>
                <a:ext uri="{FF2B5EF4-FFF2-40B4-BE49-F238E27FC236}">
                  <a16:creationId xmlns:a16="http://schemas.microsoft.com/office/drawing/2014/main" id="{3E4FAD1D-4088-4BF3-A2B2-122F1DCB6F96}"/>
                </a:ext>
              </a:extLst>
            </p:cNvPr>
            <p:cNvSpPr/>
            <p:nvPr/>
          </p:nvSpPr>
          <p:spPr>
            <a:xfrm>
              <a:off x="3629228" y="3270970"/>
              <a:ext cx="4405249" cy="1051753"/>
            </a:xfrm>
            <a:custGeom>
              <a:avLst/>
              <a:gdLst/>
              <a:ahLst/>
              <a:cxnLst/>
              <a:rect l="l" t="t" r="r" b="b"/>
              <a:pathLst>
                <a:path w="4405249" h="1051753">
                  <a:moveTo>
                    <a:pt x="0" y="0"/>
                  </a:moveTo>
                  <a:lnTo>
                    <a:pt x="4405248" y="0"/>
                  </a:lnTo>
                  <a:lnTo>
                    <a:pt x="4405248" y="1051753"/>
                  </a:lnTo>
                  <a:lnTo>
                    <a:pt x="0" y="10517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1" name="Freeform 39">
              <a:extLst>
                <a:ext uri="{FF2B5EF4-FFF2-40B4-BE49-F238E27FC236}">
                  <a16:creationId xmlns:a16="http://schemas.microsoft.com/office/drawing/2014/main" id="{93959950-C9D9-4C9D-9D27-EA93213A8E6C}"/>
                </a:ext>
              </a:extLst>
            </p:cNvPr>
            <p:cNvSpPr/>
            <p:nvPr/>
          </p:nvSpPr>
          <p:spPr>
            <a:xfrm>
              <a:off x="7337763" y="2611701"/>
              <a:ext cx="696714" cy="558686"/>
            </a:xfrm>
            <a:custGeom>
              <a:avLst/>
              <a:gdLst/>
              <a:ahLst/>
              <a:cxnLst/>
              <a:rect l="l" t="t" r="r" b="b"/>
              <a:pathLst>
                <a:path w="696714" h="558686">
                  <a:moveTo>
                    <a:pt x="0" y="0"/>
                  </a:moveTo>
                  <a:lnTo>
                    <a:pt x="696713" y="0"/>
                  </a:lnTo>
                  <a:lnTo>
                    <a:pt x="696713" y="558686"/>
                  </a:lnTo>
                  <a:lnTo>
                    <a:pt x="0" y="5586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2" name="Freeform 40">
              <a:extLst>
                <a:ext uri="{FF2B5EF4-FFF2-40B4-BE49-F238E27FC236}">
                  <a16:creationId xmlns:a16="http://schemas.microsoft.com/office/drawing/2014/main" id="{63631DC2-0E69-49E0-B087-5826164F0ECF}"/>
                </a:ext>
              </a:extLst>
            </p:cNvPr>
            <p:cNvSpPr/>
            <p:nvPr/>
          </p:nvSpPr>
          <p:spPr>
            <a:xfrm>
              <a:off x="4570803" y="2628900"/>
              <a:ext cx="676545" cy="542513"/>
            </a:xfrm>
            <a:custGeom>
              <a:avLst/>
              <a:gdLst/>
              <a:ahLst/>
              <a:cxnLst/>
              <a:rect l="l" t="t" r="r" b="b"/>
              <a:pathLst>
                <a:path w="676545" h="542513">
                  <a:moveTo>
                    <a:pt x="0" y="0"/>
                  </a:moveTo>
                  <a:lnTo>
                    <a:pt x="676545" y="0"/>
                  </a:lnTo>
                  <a:lnTo>
                    <a:pt x="676545" y="542512"/>
                  </a:lnTo>
                  <a:lnTo>
                    <a:pt x="0" y="54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3" name="Freeform 41">
              <a:extLst>
                <a:ext uri="{FF2B5EF4-FFF2-40B4-BE49-F238E27FC236}">
                  <a16:creationId xmlns:a16="http://schemas.microsoft.com/office/drawing/2014/main" id="{E03EBA67-26B7-4F33-A2B9-54CA3FB7D8C3}"/>
                </a:ext>
              </a:extLst>
            </p:cNvPr>
            <p:cNvSpPr/>
            <p:nvPr/>
          </p:nvSpPr>
          <p:spPr>
            <a:xfrm>
              <a:off x="5486400" y="2628900"/>
              <a:ext cx="675266" cy="541487"/>
            </a:xfrm>
            <a:custGeom>
              <a:avLst/>
              <a:gdLst/>
              <a:ahLst/>
              <a:cxnLst/>
              <a:rect l="l" t="t" r="r" b="b"/>
              <a:pathLst>
                <a:path w="675266" h="541487">
                  <a:moveTo>
                    <a:pt x="0" y="0"/>
                  </a:moveTo>
                  <a:lnTo>
                    <a:pt x="675266" y="0"/>
                  </a:lnTo>
                  <a:lnTo>
                    <a:pt x="675266" y="541487"/>
                  </a:lnTo>
                  <a:lnTo>
                    <a:pt x="0" y="5414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4" name="Freeform 42">
              <a:extLst>
                <a:ext uri="{FF2B5EF4-FFF2-40B4-BE49-F238E27FC236}">
                  <a16:creationId xmlns:a16="http://schemas.microsoft.com/office/drawing/2014/main" id="{0BDEC0F2-24E4-4714-8719-5860CABD4C0C}"/>
                </a:ext>
              </a:extLst>
            </p:cNvPr>
            <p:cNvSpPr/>
            <p:nvPr/>
          </p:nvSpPr>
          <p:spPr>
            <a:xfrm>
              <a:off x="6400718" y="2611701"/>
              <a:ext cx="697993" cy="559711"/>
            </a:xfrm>
            <a:custGeom>
              <a:avLst/>
              <a:gdLst/>
              <a:ahLst/>
              <a:cxnLst/>
              <a:rect l="l" t="t" r="r" b="b"/>
              <a:pathLst>
                <a:path w="697993" h="559711">
                  <a:moveTo>
                    <a:pt x="0" y="0"/>
                  </a:moveTo>
                  <a:lnTo>
                    <a:pt x="697993" y="0"/>
                  </a:lnTo>
                  <a:lnTo>
                    <a:pt x="697993" y="559711"/>
                  </a:lnTo>
                  <a:lnTo>
                    <a:pt x="0" y="559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1905792"/>
            <a:ext cx="18288000" cy="62708"/>
            <a:chOff x="0" y="0"/>
            <a:chExt cx="5164319" cy="134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164319" cy="13492"/>
            </a:xfrm>
            <a:custGeom>
              <a:avLst/>
              <a:gdLst/>
              <a:ahLst/>
              <a:cxnLst/>
              <a:rect l="l" t="t" r="r" b="b"/>
              <a:pathLst>
                <a:path w="5164319" h="13492">
                  <a:moveTo>
                    <a:pt x="0" y="0"/>
                  </a:moveTo>
                  <a:lnTo>
                    <a:pt x="5164319" y="0"/>
                  </a:lnTo>
                  <a:lnTo>
                    <a:pt x="5164319" y="13492"/>
                  </a:lnTo>
                  <a:lnTo>
                    <a:pt x="0" y="13492"/>
                  </a:lnTo>
                  <a:close/>
                </a:path>
              </a:pathLst>
            </a:custGeom>
            <a:solidFill>
              <a:srgbClr val="470808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5164319" cy="325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12"/>
                </a:lnSpc>
              </a:pPr>
              <a:endParaRPr dirty="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177833" y="38100"/>
            <a:ext cx="11236300" cy="827963"/>
            <a:chOff x="0" y="0"/>
            <a:chExt cx="14981734" cy="110395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981796" cy="1104011"/>
            </a:xfrm>
            <a:custGeom>
              <a:avLst/>
              <a:gdLst/>
              <a:ahLst/>
              <a:cxnLst/>
              <a:rect l="l" t="t" r="r" b="b"/>
              <a:pathLst>
                <a:path w="14981796" h="1104011">
                  <a:moveTo>
                    <a:pt x="0" y="0"/>
                  </a:moveTo>
                  <a:lnTo>
                    <a:pt x="14981796" y="0"/>
                  </a:lnTo>
                  <a:lnTo>
                    <a:pt x="14981796" y="1104011"/>
                  </a:lnTo>
                  <a:lnTo>
                    <a:pt x="0" y="1104011"/>
                  </a:lnTo>
                  <a:close/>
                </a:path>
              </a:pathLst>
            </a:custGeom>
            <a:solidFill>
              <a:srgbClr val="6F0002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14981734" cy="1123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39"/>
                </a:lnSpc>
              </a:pPr>
              <a:r>
                <a:rPr lang="en-US" sz="28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Author Name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177833" y="935307"/>
            <a:ext cx="11235690" cy="617835"/>
            <a:chOff x="0" y="0"/>
            <a:chExt cx="23091543" cy="58583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3091606" cy="585826"/>
            </a:xfrm>
            <a:custGeom>
              <a:avLst/>
              <a:gdLst/>
              <a:ahLst/>
              <a:cxnLst/>
              <a:rect l="l" t="t" r="r" b="b"/>
              <a:pathLst>
                <a:path w="23091606" h="585826">
                  <a:moveTo>
                    <a:pt x="0" y="0"/>
                  </a:moveTo>
                  <a:lnTo>
                    <a:pt x="23091606" y="0"/>
                  </a:lnTo>
                  <a:lnTo>
                    <a:pt x="23091606" y="585826"/>
                  </a:lnTo>
                  <a:lnTo>
                    <a:pt x="0" y="585826"/>
                  </a:lnTo>
                  <a:close/>
                </a:path>
              </a:pathLst>
            </a:custGeom>
            <a:solidFill>
              <a:srgbClr val="00226F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23091543" cy="585831"/>
            </a:xfrm>
            <a:prstGeom prst="rect">
              <a:avLst/>
            </a:prstGeom>
          </p:spPr>
          <p:txBody>
            <a:bodyPr lIns="32957" tIns="32957" rIns="32957" bIns="32957" rtlCol="0" anchor="ctr"/>
            <a:lstStyle/>
            <a:p>
              <a:pPr algn="ctr">
                <a:lnSpc>
                  <a:spcPts val="1199"/>
                </a:lnSpc>
              </a:pPr>
              <a:r>
                <a:rPr lang="en-US" sz="16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Co- Author names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177833" y="1608757"/>
            <a:ext cx="11235690" cy="285049"/>
            <a:chOff x="0" y="0"/>
            <a:chExt cx="23091543" cy="58583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3091606" cy="585826"/>
            </a:xfrm>
            <a:custGeom>
              <a:avLst/>
              <a:gdLst/>
              <a:ahLst/>
              <a:cxnLst/>
              <a:rect l="l" t="t" r="r" b="b"/>
              <a:pathLst>
                <a:path w="23091606" h="585826">
                  <a:moveTo>
                    <a:pt x="0" y="0"/>
                  </a:moveTo>
                  <a:lnTo>
                    <a:pt x="23091606" y="0"/>
                  </a:lnTo>
                  <a:lnTo>
                    <a:pt x="23091606" y="585826"/>
                  </a:lnTo>
                  <a:lnTo>
                    <a:pt x="0" y="585826"/>
                  </a:lnTo>
                  <a:close/>
                </a:path>
              </a:pathLst>
            </a:custGeom>
            <a:solidFill>
              <a:srgbClr val="00226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0"/>
              <a:ext cx="23091543" cy="585831"/>
            </a:xfrm>
            <a:prstGeom prst="rect">
              <a:avLst/>
            </a:prstGeom>
          </p:spPr>
          <p:txBody>
            <a:bodyPr lIns="32957" tIns="32957" rIns="32957" bIns="32957" rtlCol="0" anchor="ctr"/>
            <a:lstStyle/>
            <a:p>
              <a:pPr algn="ctr">
                <a:lnSpc>
                  <a:spcPts val="1199"/>
                </a:lnSpc>
              </a:pPr>
              <a:r>
                <a:rPr lang="en-US" sz="999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Affiliation of Author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0" y="10124694"/>
            <a:ext cx="18288000" cy="162306"/>
            <a:chOff x="0" y="0"/>
            <a:chExt cx="4816593" cy="4274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816592" cy="42747"/>
            </a:xfrm>
            <a:custGeom>
              <a:avLst/>
              <a:gdLst/>
              <a:ahLst/>
              <a:cxnLst/>
              <a:rect l="l" t="t" r="r" b="b"/>
              <a:pathLst>
                <a:path w="4816592" h="42747">
                  <a:moveTo>
                    <a:pt x="0" y="0"/>
                  </a:moveTo>
                  <a:lnTo>
                    <a:pt x="4816592" y="0"/>
                  </a:lnTo>
                  <a:lnTo>
                    <a:pt x="4816592" y="42747"/>
                  </a:lnTo>
                  <a:lnTo>
                    <a:pt x="0" y="42747"/>
                  </a:lnTo>
                  <a:close/>
                </a:path>
              </a:pathLst>
            </a:custGeom>
            <a:solidFill>
              <a:srgbClr val="470808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4816593" cy="90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19076D89-D818-4031-AB53-3F024CC6B6BB}"/>
              </a:ext>
            </a:extLst>
          </p:cNvPr>
          <p:cNvSpPr/>
          <p:nvPr/>
        </p:nvSpPr>
        <p:spPr>
          <a:xfrm>
            <a:off x="16519531" y="38100"/>
            <a:ext cx="1692269" cy="182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 photograph</a:t>
            </a:r>
          </a:p>
        </p:txBody>
      </p: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02043F57-645D-4245-8019-0EA1640B592D}"/>
              </a:ext>
            </a:extLst>
          </p:cNvPr>
          <p:cNvGrpSpPr/>
          <p:nvPr/>
        </p:nvGrpSpPr>
        <p:grpSpPr>
          <a:xfrm>
            <a:off x="167250" y="3062296"/>
            <a:ext cx="17953495" cy="4754582"/>
            <a:chOff x="9083480" y="8198816"/>
            <a:chExt cx="8881697" cy="1758552"/>
          </a:xfrm>
        </p:grpSpPr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B95FA101-57CA-4A04-A12B-7CA350B355CC}"/>
                </a:ext>
              </a:extLst>
            </p:cNvPr>
            <p:cNvSpPr/>
            <p:nvPr/>
          </p:nvSpPr>
          <p:spPr>
            <a:xfrm>
              <a:off x="9083480" y="8206427"/>
              <a:ext cx="8881697" cy="175094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F00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Text Placeholder 3">
              <a:extLst>
                <a:ext uri="{FF2B5EF4-FFF2-40B4-BE49-F238E27FC236}">
                  <a16:creationId xmlns:a16="http://schemas.microsoft.com/office/drawing/2014/main" id="{1381B09C-5A02-4D3A-BE92-4123E605FD2B}"/>
                </a:ext>
              </a:extLst>
            </p:cNvPr>
            <p:cNvSpPr txBox="1">
              <a:spLocks/>
            </p:cNvSpPr>
            <p:nvPr/>
          </p:nvSpPr>
          <p:spPr>
            <a:xfrm>
              <a:off x="9083480" y="8198816"/>
              <a:ext cx="8881697" cy="297484"/>
            </a:xfrm>
            <a:prstGeom prst="rect">
              <a:avLst/>
            </a:prstGeom>
            <a:solidFill>
              <a:srgbClr val="6F0002"/>
            </a:solidFill>
            <a:ln>
              <a:solidFill>
                <a:srgbClr val="6F0002"/>
              </a:solidFill>
            </a:ln>
          </p:spPr>
          <p:txBody>
            <a:bodyPr vert="horz" wrap="square" lIns="91440" tIns="45720" rIns="91440" bIns="45720" numCol="1" rtlCol="0" anchor="ctr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87375" indent="-587375" defTabSz="1567160">
                <a:defRPr/>
              </a:pPr>
              <a:r>
                <a:rPr lang="en-US" sz="32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TITLE OF YOUR ORAL PAPER PRESENTATION</a:t>
              </a:r>
              <a:endParaRPr lang="en-US" altLang="en-US" sz="3200" b="1" dirty="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203" name="TextBox 202">
            <a:extLst>
              <a:ext uri="{FF2B5EF4-FFF2-40B4-BE49-F238E27FC236}">
                <a16:creationId xmlns:a16="http://schemas.microsoft.com/office/drawing/2014/main" id="{0FCE2A1B-CB27-4173-AA62-01B9A439E405}"/>
              </a:ext>
            </a:extLst>
          </p:cNvPr>
          <p:cNvSpPr txBox="1"/>
          <p:nvPr/>
        </p:nvSpPr>
        <p:spPr>
          <a:xfrm>
            <a:off x="-15499" y="4246536"/>
            <a:ext cx="179534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This </a:t>
            </a:r>
            <a:r>
              <a:rPr lang="en-US" altLang="en-US" sz="3600" dirty="0">
                <a:latin typeface="Arial" panose="020B0604020202020204" pitchFamily="34" charset="0"/>
              </a:rPr>
              <a:t>are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sample slides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 your reference.</a:t>
            </a:r>
          </a:p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Adjust your file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as per your requirement.</a:t>
            </a:r>
          </a:p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Ensure that </a:t>
            </a: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 content is fully visible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 the slide.</a:t>
            </a:r>
          </a:p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Keep the slide in </a:t>
            </a: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16:9 ratio (1920×1080)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</a:t>
            </a: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Arial font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 all text.</a:t>
            </a:r>
          </a:p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nsert photographs, tables, and charts where necessary.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558BF5B-CF86-489F-B53A-94CA84347BB1}"/>
              </a:ext>
            </a:extLst>
          </p:cNvPr>
          <p:cNvGrpSpPr/>
          <p:nvPr/>
        </p:nvGrpSpPr>
        <p:grpSpPr>
          <a:xfrm>
            <a:off x="167249" y="266700"/>
            <a:ext cx="4892979" cy="1600200"/>
            <a:chOff x="3629228" y="2611701"/>
            <a:chExt cx="4405249" cy="1711022"/>
          </a:xfrm>
        </p:grpSpPr>
        <p:sp>
          <p:nvSpPr>
            <p:cNvPr id="25" name="Freeform 38">
              <a:extLst>
                <a:ext uri="{FF2B5EF4-FFF2-40B4-BE49-F238E27FC236}">
                  <a16:creationId xmlns:a16="http://schemas.microsoft.com/office/drawing/2014/main" id="{C5F61FD6-D9BC-42B1-9910-4CBE5C90D30D}"/>
                </a:ext>
              </a:extLst>
            </p:cNvPr>
            <p:cNvSpPr/>
            <p:nvPr/>
          </p:nvSpPr>
          <p:spPr>
            <a:xfrm>
              <a:off x="3629228" y="3270970"/>
              <a:ext cx="4405249" cy="1051753"/>
            </a:xfrm>
            <a:custGeom>
              <a:avLst/>
              <a:gdLst/>
              <a:ahLst/>
              <a:cxnLst/>
              <a:rect l="l" t="t" r="r" b="b"/>
              <a:pathLst>
                <a:path w="4405249" h="1051753">
                  <a:moveTo>
                    <a:pt x="0" y="0"/>
                  </a:moveTo>
                  <a:lnTo>
                    <a:pt x="4405248" y="0"/>
                  </a:lnTo>
                  <a:lnTo>
                    <a:pt x="4405248" y="1051753"/>
                  </a:lnTo>
                  <a:lnTo>
                    <a:pt x="0" y="10517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26" name="Freeform 39">
              <a:extLst>
                <a:ext uri="{FF2B5EF4-FFF2-40B4-BE49-F238E27FC236}">
                  <a16:creationId xmlns:a16="http://schemas.microsoft.com/office/drawing/2014/main" id="{D0BD603D-20C5-49D9-9DB6-BC99A78A062B}"/>
                </a:ext>
              </a:extLst>
            </p:cNvPr>
            <p:cNvSpPr/>
            <p:nvPr/>
          </p:nvSpPr>
          <p:spPr>
            <a:xfrm>
              <a:off x="7337763" y="2611701"/>
              <a:ext cx="696714" cy="558686"/>
            </a:xfrm>
            <a:custGeom>
              <a:avLst/>
              <a:gdLst/>
              <a:ahLst/>
              <a:cxnLst/>
              <a:rect l="l" t="t" r="r" b="b"/>
              <a:pathLst>
                <a:path w="696714" h="558686">
                  <a:moveTo>
                    <a:pt x="0" y="0"/>
                  </a:moveTo>
                  <a:lnTo>
                    <a:pt x="696713" y="0"/>
                  </a:lnTo>
                  <a:lnTo>
                    <a:pt x="696713" y="558686"/>
                  </a:lnTo>
                  <a:lnTo>
                    <a:pt x="0" y="5586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27" name="Freeform 40">
              <a:extLst>
                <a:ext uri="{FF2B5EF4-FFF2-40B4-BE49-F238E27FC236}">
                  <a16:creationId xmlns:a16="http://schemas.microsoft.com/office/drawing/2014/main" id="{1CBEA11D-E619-447C-B79C-5EB7FBB2E52B}"/>
                </a:ext>
              </a:extLst>
            </p:cNvPr>
            <p:cNvSpPr/>
            <p:nvPr/>
          </p:nvSpPr>
          <p:spPr>
            <a:xfrm>
              <a:off x="4570803" y="2628900"/>
              <a:ext cx="676545" cy="542513"/>
            </a:xfrm>
            <a:custGeom>
              <a:avLst/>
              <a:gdLst/>
              <a:ahLst/>
              <a:cxnLst/>
              <a:rect l="l" t="t" r="r" b="b"/>
              <a:pathLst>
                <a:path w="676545" h="542513">
                  <a:moveTo>
                    <a:pt x="0" y="0"/>
                  </a:moveTo>
                  <a:lnTo>
                    <a:pt x="676545" y="0"/>
                  </a:lnTo>
                  <a:lnTo>
                    <a:pt x="676545" y="542512"/>
                  </a:lnTo>
                  <a:lnTo>
                    <a:pt x="0" y="54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28" name="Freeform 41">
              <a:extLst>
                <a:ext uri="{FF2B5EF4-FFF2-40B4-BE49-F238E27FC236}">
                  <a16:creationId xmlns:a16="http://schemas.microsoft.com/office/drawing/2014/main" id="{EE7D7447-D359-4AFB-A870-19FFE27288CA}"/>
                </a:ext>
              </a:extLst>
            </p:cNvPr>
            <p:cNvSpPr/>
            <p:nvPr/>
          </p:nvSpPr>
          <p:spPr>
            <a:xfrm>
              <a:off x="5486400" y="2628900"/>
              <a:ext cx="675266" cy="541487"/>
            </a:xfrm>
            <a:custGeom>
              <a:avLst/>
              <a:gdLst/>
              <a:ahLst/>
              <a:cxnLst/>
              <a:rect l="l" t="t" r="r" b="b"/>
              <a:pathLst>
                <a:path w="675266" h="541487">
                  <a:moveTo>
                    <a:pt x="0" y="0"/>
                  </a:moveTo>
                  <a:lnTo>
                    <a:pt x="675266" y="0"/>
                  </a:lnTo>
                  <a:lnTo>
                    <a:pt x="675266" y="541487"/>
                  </a:lnTo>
                  <a:lnTo>
                    <a:pt x="0" y="5414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29" name="Freeform 42">
              <a:extLst>
                <a:ext uri="{FF2B5EF4-FFF2-40B4-BE49-F238E27FC236}">
                  <a16:creationId xmlns:a16="http://schemas.microsoft.com/office/drawing/2014/main" id="{47F2CC86-4611-4941-B01B-49C883D843F7}"/>
                </a:ext>
              </a:extLst>
            </p:cNvPr>
            <p:cNvSpPr/>
            <p:nvPr/>
          </p:nvSpPr>
          <p:spPr>
            <a:xfrm>
              <a:off x="6400718" y="2611701"/>
              <a:ext cx="697993" cy="559711"/>
            </a:xfrm>
            <a:custGeom>
              <a:avLst/>
              <a:gdLst/>
              <a:ahLst/>
              <a:cxnLst/>
              <a:rect l="l" t="t" r="r" b="b"/>
              <a:pathLst>
                <a:path w="697993" h="559711">
                  <a:moveTo>
                    <a:pt x="0" y="0"/>
                  </a:moveTo>
                  <a:lnTo>
                    <a:pt x="697993" y="0"/>
                  </a:lnTo>
                  <a:lnTo>
                    <a:pt x="697993" y="559711"/>
                  </a:lnTo>
                  <a:lnTo>
                    <a:pt x="0" y="559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2743650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0" y="10124694"/>
            <a:ext cx="18288000" cy="162306"/>
            <a:chOff x="0" y="0"/>
            <a:chExt cx="4816593" cy="4274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816592" cy="42747"/>
            </a:xfrm>
            <a:custGeom>
              <a:avLst/>
              <a:gdLst/>
              <a:ahLst/>
              <a:cxnLst/>
              <a:rect l="l" t="t" r="r" b="b"/>
              <a:pathLst>
                <a:path w="4816592" h="42747">
                  <a:moveTo>
                    <a:pt x="0" y="0"/>
                  </a:moveTo>
                  <a:lnTo>
                    <a:pt x="4816592" y="0"/>
                  </a:lnTo>
                  <a:lnTo>
                    <a:pt x="4816592" y="42747"/>
                  </a:lnTo>
                  <a:lnTo>
                    <a:pt x="0" y="42747"/>
                  </a:lnTo>
                  <a:close/>
                </a:path>
              </a:pathLst>
            </a:custGeom>
            <a:solidFill>
              <a:srgbClr val="470808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4816593" cy="90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64" name="Title 1">
            <a:extLst>
              <a:ext uri="{FF2B5EF4-FFF2-40B4-BE49-F238E27FC236}">
                <a16:creationId xmlns:a16="http://schemas.microsoft.com/office/drawing/2014/main" id="{F68B81DF-EB20-4065-9A93-9003A59CA61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6764000" cy="193925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/>
              <a:t>INTRODUCTION</a:t>
            </a:r>
          </a:p>
        </p:txBody>
      </p:sp>
      <p:sp>
        <p:nvSpPr>
          <p:cNvPr id="65" name="Content Placeholder 3">
            <a:extLst>
              <a:ext uri="{FF2B5EF4-FFF2-40B4-BE49-F238E27FC236}">
                <a16:creationId xmlns:a16="http://schemas.microsoft.com/office/drawing/2014/main" id="{B87AA174-D235-45CD-B279-76CC4F034289}"/>
              </a:ext>
            </a:extLst>
          </p:cNvPr>
          <p:cNvSpPr txBox="1">
            <a:spLocks/>
          </p:cNvSpPr>
          <p:nvPr/>
        </p:nvSpPr>
        <p:spPr>
          <a:xfrm>
            <a:off x="838200" y="1825624"/>
            <a:ext cx="16764000" cy="63658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Maximum One slide for introduction</a:t>
            </a:r>
          </a:p>
          <a:p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9369DF5-855D-4429-9B35-24EB4586146C}"/>
              </a:ext>
            </a:extLst>
          </p:cNvPr>
          <p:cNvGrpSpPr/>
          <p:nvPr/>
        </p:nvGrpSpPr>
        <p:grpSpPr>
          <a:xfrm>
            <a:off x="13106400" y="8372326"/>
            <a:ext cx="4892979" cy="1600200"/>
            <a:chOff x="3629228" y="2611701"/>
            <a:chExt cx="4405249" cy="1711022"/>
          </a:xfrm>
        </p:grpSpPr>
        <p:sp>
          <p:nvSpPr>
            <p:cNvPr id="10" name="Freeform 38">
              <a:extLst>
                <a:ext uri="{FF2B5EF4-FFF2-40B4-BE49-F238E27FC236}">
                  <a16:creationId xmlns:a16="http://schemas.microsoft.com/office/drawing/2014/main" id="{BDDA08A7-864A-450C-B29F-63ACF9549E24}"/>
                </a:ext>
              </a:extLst>
            </p:cNvPr>
            <p:cNvSpPr/>
            <p:nvPr/>
          </p:nvSpPr>
          <p:spPr>
            <a:xfrm>
              <a:off x="3629228" y="3270970"/>
              <a:ext cx="4405249" cy="1051753"/>
            </a:xfrm>
            <a:custGeom>
              <a:avLst/>
              <a:gdLst/>
              <a:ahLst/>
              <a:cxnLst/>
              <a:rect l="l" t="t" r="r" b="b"/>
              <a:pathLst>
                <a:path w="4405249" h="1051753">
                  <a:moveTo>
                    <a:pt x="0" y="0"/>
                  </a:moveTo>
                  <a:lnTo>
                    <a:pt x="4405248" y="0"/>
                  </a:lnTo>
                  <a:lnTo>
                    <a:pt x="4405248" y="1051753"/>
                  </a:lnTo>
                  <a:lnTo>
                    <a:pt x="0" y="10517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1" name="Freeform 39">
              <a:extLst>
                <a:ext uri="{FF2B5EF4-FFF2-40B4-BE49-F238E27FC236}">
                  <a16:creationId xmlns:a16="http://schemas.microsoft.com/office/drawing/2014/main" id="{3FDEBEF9-B71D-4FE4-872B-25FA8FA0E658}"/>
                </a:ext>
              </a:extLst>
            </p:cNvPr>
            <p:cNvSpPr/>
            <p:nvPr/>
          </p:nvSpPr>
          <p:spPr>
            <a:xfrm>
              <a:off x="7337763" y="2611701"/>
              <a:ext cx="696714" cy="558686"/>
            </a:xfrm>
            <a:custGeom>
              <a:avLst/>
              <a:gdLst/>
              <a:ahLst/>
              <a:cxnLst/>
              <a:rect l="l" t="t" r="r" b="b"/>
              <a:pathLst>
                <a:path w="696714" h="558686">
                  <a:moveTo>
                    <a:pt x="0" y="0"/>
                  </a:moveTo>
                  <a:lnTo>
                    <a:pt x="696713" y="0"/>
                  </a:lnTo>
                  <a:lnTo>
                    <a:pt x="696713" y="558686"/>
                  </a:lnTo>
                  <a:lnTo>
                    <a:pt x="0" y="5586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2" name="Freeform 40">
              <a:extLst>
                <a:ext uri="{FF2B5EF4-FFF2-40B4-BE49-F238E27FC236}">
                  <a16:creationId xmlns:a16="http://schemas.microsoft.com/office/drawing/2014/main" id="{B8E59952-45FB-48F9-9B75-5953DD63BE76}"/>
                </a:ext>
              </a:extLst>
            </p:cNvPr>
            <p:cNvSpPr/>
            <p:nvPr/>
          </p:nvSpPr>
          <p:spPr>
            <a:xfrm>
              <a:off x="4570803" y="2628900"/>
              <a:ext cx="676545" cy="542513"/>
            </a:xfrm>
            <a:custGeom>
              <a:avLst/>
              <a:gdLst/>
              <a:ahLst/>
              <a:cxnLst/>
              <a:rect l="l" t="t" r="r" b="b"/>
              <a:pathLst>
                <a:path w="676545" h="542513">
                  <a:moveTo>
                    <a:pt x="0" y="0"/>
                  </a:moveTo>
                  <a:lnTo>
                    <a:pt x="676545" y="0"/>
                  </a:lnTo>
                  <a:lnTo>
                    <a:pt x="676545" y="542512"/>
                  </a:lnTo>
                  <a:lnTo>
                    <a:pt x="0" y="54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3" name="Freeform 41">
              <a:extLst>
                <a:ext uri="{FF2B5EF4-FFF2-40B4-BE49-F238E27FC236}">
                  <a16:creationId xmlns:a16="http://schemas.microsoft.com/office/drawing/2014/main" id="{1767C635-41E9-48E3-B058-CFDAFAD56889}"/>
                </a:ext>
              </a:extLst>
            </p:cNvPr>
            <p:cNvSpPr/>
            <p:nvPr/>
          </p:nvSpPr>
          <p:spPr>
            <a:xfrm>
              <a:off x="5486400" y="2628900"/>
              <a:ext cx="675266" cy="541487"/>
            </a:xfrm>
            <a:custGeom>
              <a:avLst/>
              <a:gdLst/>
              <a:ahLst/>
              <a:cxnLst/>
              <a:rect l="l" t="t" r="r" b="b"/>
              <a:pathLst>
                <a:path w="675266" h="541487">
                  <a:moveTo>
                    <a:pt x="0" y="0"/>
                  </a:moveTo>
                  <a:lnTo>
                    <a:pt x="675266" y="0"/>
                  </a:lnTo>
                  <a:lnTo>
                    <a:pt x="675266" y="541487"/>
                  </a:lnTo>
                  <a:lnTo>
                    <a:pt x="0" y="5414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4" name="Freeform 42">
              <a:extLst>
                <a:ext uri="{FF2B5EF4-FFF2-40B4-BE49-F238E27FC236}">
                  <a16:creationId xmlns:a16="http://schemas.microsoft.com/office/drawing/2014/main" id="{CA81853D-1448-493C-ADFD-BAB5A0AAF696}"/>
                </a:ext>
              </a:extLst>
            </p:cNvPr>
            <p:cNvSpPr/>
            <p:nvPr/>
          </p:nvSpPr>
          <p:spPr>
            <a:xfrm>
              <a:off x="6400718" y="2611701"/>
              <a:ext cx="697993" cy="559711"/>
            </a:xfrm>
            <a:custGeom>
              <a:avLst/>
              <a:gdLst/>
              <a:ahLst/>
              <a:cxnLst/>
              <a:rect l="l" t="t" r="r" b="b"/>
              <a:pathLst>
                <a:path w="697993" h="559711">
                  <a:moveTo>
                    <a:pt x="0" y="0"/>
                  </a:moveTo>
                  <a:lnTo>
                    <a:pt x="697993" y="0"/>
                  </a:lnTo>
                  <a:lnTo>
                    <a:pt x="697993" y="559711"/>
                  </a:lnTo>
                  <a:lnTo>
                    <a:pt x="0" y="559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3354282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0" y="10124694"/>
            <a:ext cx="18288000" cy="162306"/>
            <a:chOff x="0" y="0"/>
            <a:chExt cx="4816593" cy="4274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816592" cy="42747"/>
            </a:xfrm>
            <a:custGeom>
              <a:avLst/>
              <a:gdLst/>
              <a:ahLst/>
              <a:cxnLst/>
              <a:rect l="l" t="t" r="r" b="b"/>
              <a:pathLst>
                <a:path w="4816592" h="42747">
                  <a:moveTo>
                    <a:pt x="0" y="0"/>
                  </a:moveTo>
                  <a:lnTo>
                    <a:pt x="4816592" y="0"/>
                  </a:lnTo>
                  <a:lnTo>
                    <a:pt x="4816592" y="42747"/>
                  </a:lnTo>
                  <a:lnTo>
                    <a:pt x="0" y="42747"/>
                  </a:lnTo>
                  <a:close/>
                </a:path>
              </a:pathLst>
            </a:custGeom>
            <a:solidFill>
              <a:srgbClr val="470808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4816593" cy="90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763117B1-9B36-4E6D-83DD-1827D72B4522}"/>
              </a:ext>
            </a:extLst>
          </p:cNvPr>
          <p:cNvSpPr txBox="1">
            <a:spLocks/>
          </p:cNvSpPr>
          <p:nvPr/>
        </p:nvSpPr>
        <p:spPr>
          <a:xfrm>
            <a:off x="381000" y="365125"/>
            <a:ext cx="17449800" cy="18231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/>
              <a:t>AIM/OBJECTIVES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2F28EFD-2D68-42BE-BFDF-91B252723009}"/>
              </a:ext>
            </a:extLst>
          </p:cNvPr>
          <p:cNvSpPr txBox="1">
            <a:spLocks/>
          </p:cNvSpPr>
          <p:nvPr/>
        </p:nvSpPr>
        <p:spPr>
          <a:xfrm>
            <a:off x="381000" y="1825624"/>
            <a:ext cx="17449800" cy="59848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Maximum One slide for aim and/or objective</a:t>
            </a:r>
          </a:p>
          <a:p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8450CF9-42DB-421F-AB78-F8D1615FFDAE}"/>
              </a:ext>
            </a:extLst>
          </p:cNvPr>
          <p:cNvGrpSpPr/>
          <p:nvPr/>
        </p:nvGrpSpPr>
        <p:grpSpPr>
          <a:xfrm>
            <a:off x="12975110" y="8253254"/>
            <a:ext cx="4892979" cy="1600200"/>
            <a:chOff x="3629228" y="2611701"/>
            <a:chExt cx="4405249" cy="1711022"/>
          </a:xfrm>
        </p:grpSpPr>
        <p:sp>
          <p:nvSpPr>
            <p:cNvPr id="10" name="Freeform 38">
              <a:extLst>
                <a:ext uri="{FF2B5EF4-FFF2-40B4-BE49-F238E27FC236}">
                  <a16:creationId xmlns:a16="http://schemas.microsoft.com/office/drawing/2014/main" id="{94AD2454-AFA8-4263-9CF4-91C361BFC06D}"/>
                </a:ext>
              </a:extLst>
            </p:cNvPr>
            <p:cNvSpPr/>
            <p:nvPr/>
          </p:nvSpPr>
          <p:spPr>
            <a:xfrm>
              <a:off x="3629228" y="3270970"/>
              <a:ext cx="4405249" cy="1051753"/>
            </a:xfrm>
            <a:custGeom>
              <a:avLst/>
              <a:gdLst/>
              <a:ahLst/>
              <a:cxnLst/>
              <a:rect l="l" t="t" r="r" b="b"/>
              <a:pathLst>
                <a:path w="4405249" h="1051753">
                  <a:moveTo>
                    <a:pt x="0" y="0"/>
                  </a:moveTo>
                  <a:lnTo>
                    <a:pt x="4405248" y="0"/>
                  </a:lnTo>
                  <a:lnTo>
                    <a:pt x="4405248" y="1051753"/>
                  </a:lnTo>
                  <a:lnTo>
                    <a:pt x="0" y="10517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1" name="Freeform 39">
              <a:extLst>
                <a:ext uri="{FF2B5EF4-FFF2-40B4-BE49-F238E27FC236}">
                  <a16:creationId xmlns:a16="http://schemas.microsoft.com/office/drawing/2014/main" id="{4BD2FCFB-FD1D-4B78-93B8-374C0C9DFD0B}"/>
                </a:ext>
              </a:extLst>
            </p:cNvPr>
            <p:cNvSpPr/>
            <p:nvPr/>
          </p:nvSpPr>
          <p:spPr>
            <a:xfrm>
              <a:off x="7337763" y="2611701"/>
              <a:ext cx="696714" cy="558686"/>
            </a:xfrm>
            <a:custGeom>
              <a:avLst/>
              <a:gdLst/>
              <a:ahLst/>
              <a:cxnLst/>
              <a:rect l="l" t="t" r="r" b="b"/>
              <a:pathLst>
                <a:path w="696714" h="558686">
                  <a:moveTo>
                    <a:pt x="0" y="0"/>
                  </a:moveTo>
                  <a:lnTo>
                    <a:pt x="696713" y="0"/>
                  </a:lnTo>
                  <a:lnTo>
                    <a:pt x="696713" y="558686"/>
                  </a:lnTo>
                  <a:lnTo>
                    <a:pt x="0" y="5586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2" name="Freeform 40">
              <a:extLst>
                <a:ext uri="{FF2B5EF4-FFF2-40B4-BE49-F238E27FC236}">
                  <a16:creationId xmlns:a16="http://schemas.microsoft.com/office/drawing/2014/main" id="{0B4724D1-79E3-4955-B7EA-17EECD4DD955}"/>
                </a:ext>
              </a:extLst>
            </p:cNvPr>
            <p:cNvSpPr/>
            <p:nvPr/>
          </p:nvSpPr>
          <p:spPr>
            <a:xfrm>
              <a:off x="4570803" y="2628900"/>
              <a:ext cx="676545" cy="542513"/>
            </a:xfrm>
            <a:custGeom>
              <a:avLst/>
              <a:gdLst/>
              <a:ahLst/>
              <a:cxnLst/>
              <a:rect l="l" t="t" r="r" b="b"/>
              <a:pathLst>
                <a:path w="676545" h="542513">
                  <a:moveTo>
                    <a:pt x="0" y="0"/>
                  </a:moveTo>
                  <a:lnTo>
                    <a:pt x="676545" y="0"/>
                  </a:lnTo>
                  <a:lnTo>
                    <a:pt x="676545" y="542512"/>
                  </a:lnTo>
                  <a:lnTo>
                    <a:pt x="0" y="54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3" name="Freeform 41">
              <a:extLst>
                <a:ext uri="{FF2B5EF4-FFF2-40B4-BE49-F238E27FC236}">
                  <a16:creationId xmlns:a16="http://schemas.microsoft.com/office/drawing/2014/main" id="{5BAD6D63-EE26-4A1D-943E-3A35B62516DA}"/>
                </a:ext>
              </a:extLst>
            </p:cNvPr>
            <p:cNvSpPr/>
            <p:nvPr/>
          </p:nvSpPr>
          <p:spPr>
            <a:xfrm>
              <a:off x="5486400" y="2628900"/>
              <a:ext cx="675266" cy="541487"/>
            </a:xfrm>
            <a:custGeom>
              <a:avLst/>
              <a:gdLst/>
              <a:ahLst/>
              <a:cxnLst/>
              <a:rect l="l" t="t" r="r" b="b"/>
              <a:pathLst>
                <a:path w="675266" h="541487">
                  <a:moveTo>
                    <a:pt x="0" y="0"/>
                  </a:moveTo>
                  <a:lnTo>
                    <a:pt x="675266" y="0"/>
                  </a:lnTo>
                  <a:lnTo>
                    <a:pt x="675266" y="541487"/>
                  </a:lnTo>
                  <a:lnTo>
                    <a:pt x="0" y="5414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4" name="Freeform 42">
              <a:extLst>
                <a:ext uri="{FF2B5EF4-FFF2-40B4-BE49-F238E27FC236}">
                  <a16:creationId xmlns:a16="http://schemas.microsoft.com/office/drawing/2014/main" id="{B4AAA24C-8EBE-44FF-9A43-B646AA35EB7C}"/>
                </a:ext>
              </a:extLst>
            </p:cNvPr>
            <p:cNvSpPr/>
            <p:nvPr/>
          </p:nvSpPr>
          <p:spPr>
            <a:xfrm>
              <a:off x="6400718" y="2611701"/>
              <a:ext cx="697993" cy="559711"/>
            </a:xfrm>
            <a:custGeom>
              <a:avLst/>
              <a:gdLst/>
              <a:ahLst/>
              <a:cxnLst/>
              <a:rect l="l" t="t" r="r" b="b"/>
              <a:pathLst>
                <a:path w="697993" h="559711">
                  <a:moveTo>
                    <a:pt x="0" y="0"/>
                  </a:moveTo>
                  <a:lnTo>
                    <a:pt x="697993" y="0"/>
                  </a:lnTo>
                  <a:lnTo>
                    <a:pt x="697993" y="559711"/>
                  </a:lnTo>
                  <a:lnTo>
                    <a:pt x="0" y="559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1606095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0" y="10124694"/>
            <a:ext cx="18288000" cy="162306"/>
            <a:chOff x="0" y="0"/>
            <a:chExt cx="4816593" cy="4274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816592" cy="42747"/>
            </a:xfrm>
            <a:custGeom>
              <a:avLst/>
              <a:gdLst/>
              <a:ahLst/>
              <a:cxnLst/>
              <a:rect l="l" t="t" r="r" b="b"/>
              <a:pathLst>
                <a:path w="4816592" h="42747">
                  <a:moveTo>
                    <a:pt x="0" y="0"/>
                  </a:moveTo>
                  <a:lnTo>
                    <a:pt x="4816592" y="0"/>
                  </a:lnTo>
                  <a:lnTo>
                    <a:pt x="4816592" y="42747"/>
                  </a:lnTo>
                  <a:lnTo>
                    <a:pt x="0" y="42747"/>
                  </a:lnTo>
                  <a:close/>
                </a:path>
              </a:pathLst>
            </a:custGeom>
            <a:solidFill>
              <a:srgbClr val="470808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4816593" cy="90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43B27B16-BEB1-438C-805A-95F60C6D8896}"/>
              </a:ext>
            </a:extLst>
          </p:cNvPr>
          <p:cNvSpPr txBox="1">
            <a:spLocks/>
          </p:cNvSpPr>
          <p:nvPr/>
        </p:nvSpPr>
        <p:spPr>
          <a:xfrm>
            <a:off x="457200" y="330200"/>
            <a:ext cx="17449800" cy="199632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/>
              <a:t>METHODOLOGY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D7ED2AB5-8465-49E8-998A-94EF1A70DA1D}"/>
              </a:ext>
            </a:extLst>
          </p:cNvPr>
          <p:cNvSpPr txBox="1">
            <a:spLocks/>
          </p:cNvSpPr>
          <p:nvPr/>
        </p:nvSpPr>
        <p:spPr>
          <a:xfrm>
            <a:off x="457200" y="1790700"/>
            <a:ext cx="17449800" cy="6553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Maximum Two slides for Martials &amp; Methods</a:t>
            </a:r>
          </a:p>
          <a:p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4AC0D79-90D7-4CDD-BCFE-C6373F933B2A}"/>
              </a:ext>
            </a:extLst>
          </p:cNvPr>
          <p:cNvGrpSpPr/>
          <p:nvPr/>
        </p:nvGrpSpPr>
        <p:grpSpPr>
          <a:xfrm>
            <a:off x="12937821" y="8204200"/>
            <a:ext cx="4892979" cy="1600200"/>
            <a:chOff x="3629228" y="2611701"/>
            <a:chExt cx="4405249" cy="1711022"/>
          </a:xfrm>
        </p:grpSpPr>
        <p:sp>
          <p:nvSpPr>
            <p:cNvPr id="10" name="Freeform 38">
              <a:extLst>
                <a:ext uri="{FF2B5EF4-FFF2-40B4-BE49-F238E27FC236}">
                  <a16:creationId xmlns:a16="http://schemas.microsoft.com/office/drawing/2014/main" id="{D6CAEC00-2241-4ED0-84C4-11D8D05EE5EA}"/>
                </a:ext>
              </a:extLst>
            </p:cNvPr>
            <p:cNvSpPr/>
            <p:nvPr/>
          </p:nvSpPr>
          <p:spPr>
            <a:xfrm>
              <a:off x="3629228" y="3270970"/>
              <a:ext cx="4405249" cy="1051753"/>
            </a:xfrm>
            <a:custGeom>
              <a:avLst/>
              <a:gdLst/>
              <a:ahLst/>
              <a:cxnLst/>
              <a:rect l="l" t="t" r="r" b="b"/>
              <a:pathLst>
                <a:path w="4405249" h="1051753">
                  <a:moveTo>
                    <a:pt x="0" y="0"/>
                  </a:moveTo>
                  <a:lnTo>
                    <a:pt x="4405248" y="0"/>
                  </a:lnTo>
                  <a:lnTo>
                    <a:pt x="4405248" y="1051753"/>
                  </a:lnTo>
                  <a:lnTo>
                    <a:pt x="0" y="10517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1" name="Freeform 39">
              <a:extLst>
                <a:ext uri="{FF2B5EF4-FFF2-40B4-BE49-F238E27FC236}">
                  <a16:creationId xmlns:a16="http://schemas.microsoft.com/office/drawing/2014/main" id="{DED54E48-87D7-4DCA-A6D8-91642529A926}"/>
                </a:ext>
              </a:extLst>
            </p:cNvPr>
            <p:cNvSpPr/>
            <p:nvPr/>
          </p:nvSpPr>
          <p:spPr>
            <a:xfrm>
              <a:off x="7337763" y="2611701"/>
              <a:ext cx="696714" cy="558686"/>
            </a:xfrm>
            <a:custGeom>
              <a:avLst/>
              <a:gdLst/>
              <a:ahLst/>
              <a:cxnLst/>
              <a:rect l="l" t="t" r="r" b="b"/>
              <a:pathLst>
                <a:path w="696714" h="558686">
                  <a:moveTo>
                    <a:pt x="0" y="0"/>
                  </a:moveTo>
                  <a:lnTo>
                    <a:pt x="696713" y="0"/>
                  </a:lnTo>
                  <a:lnTo>
                    <a:pt x="696713" y="558686"/>
                  </a:lnTo>
                  <a:lnTo>
                    <a:pt x="0" y="5586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2" name="Freeform 40">
              <a:extLst>
                <a:ext uri="{FF2B5EF4-FFF2-40B4-BE49-F238E27FC236}">
                  <a16:creationId xmlns:a16="http://schemas.microsoft.com/office/drawing/2014/main" id="{E68A7493-07B9-475B-A03D-539DAA71071B}"/>
                </a:ext>
              </a:extLst>
            </p:cNvPr>
            <p:cNvSpPr/>
            <p:nvPr/>
          </p:nvSpPr>
          <p:spPr>
            <a:xfrm>
              <a:off x="4570803" y="2628900"/>
              <a:ext cx="676545" cy="542513"/>
            </a:xfrm>
            <a:custGeom>
              <a:avLst/>
              <a:gdLst/>
              <a:ahLst/>
              <a:cxnLst/>
              <a:rect l="l" t="t" r="r" b="b"/>
              <a:pathLst>
                <a:path w="676545" h="542513">
                  <a:moveTo>
                    <a:pt x="0" y="0"/>
                  </a:moveTo>
                  <a:lnTo>
                    <a:pt x="676545" y="0"/>
                  </a:lnTo>
                  <a:lnTo>
                    <a:pt x="676545" y="542512"/>
                  </a:lnTo>
                  <a:lnTo>
                    <a:pt x="0" y="54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3" name="Freeform 41">
              <a:extLst>
                <a:ext uri="{FF2B5EF4-FFF2-40B4-BE49-F238E27FC236}">
                  <a16:creationId xmlns:a16="http://schemas.microsoft.com/office/drawing/2014/main" id="{589D36B3-747C-4F66-A13D-6F08246DB69C}"/>
                </a:ext>
              </a:extLst>
            </p:cNvPr>
            <p:cNvSpPr/>
            <p:nvPr/>
          </p:nvSpPr>
          <p:spPr>
            <a:xfrm>
              <a:off x="5486400" y="2628900"/>
              <a:ext cx="675266" cy="541487"/>
            </a:xfrm>
            <a:custGeom>
              <a:avLst/>
              <a:gdLst/>
              <a:ahLst/>
              <a:cxnLst/>
              <a:rect l="l" t="t" r="r" b="b"/>
              <a:pathLst>
                <a:path w="675266" h="541487">
                  <a:moveTo>
                    <a:pt x="0" y="0"/>
                  </a:moveTo>
                  <a:lnTo>
                    <a:pt x="675266" y="0"/>
                  </a:lnTo>
                  <a:lnTo>
                    <a:pt x="675266" y="541487"/>
                  </a:lnTo>
                  <a:lnTo>
                    <a:pt x="0" y="5414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4" name="Freeform 42">
              <a:extLst>
                <a:ext uri="{FF2B5EF4-FFF2-40B4-BE49-F238E27FC236}">
                  <a16:creationId xmlns:a16="http://schemas.microsoft.com/office/drawing/2014/main" id="{BF1EBAC2-6509-48F2-94A2-C2F674F66098}"/>
                </a:ext>
              </a:extLst>
            </p:cNvPr>
            <p:cNvSpPr/>
            <p:nvPr/>
          </p:nvSpPr>
          <p:spPr>
            <a:xfrm>
              <a:off x="6400718" y="2611701"/>
              <a:ext cx="697993" cy="559711"/>
            </a:xfrm>
            <a:custGeom>
              <a:avLst/>
              <a:gdLst/>
              <a:ahLst/>
              <a:cxnLst/>
              <a:rect l="l" t="t" r="r" b="b"/>
              <a:pathLst>
                <a:path w="697993" h="559711">
                  <a:moveTo>
                    <a:pt x="0" y="0"/>
                  </a:moveTo>
                  <a:lnTo>
                    <a:pt x="697993" y="0"/>
                  </a:lnTo>
                  <a:lnTo>
                    <a:pt x="697993" y="559711"/>
                  </a:lnTo>
                  <a:lnTo>
                    <a:pt x="0" y="559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2126714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0" y="10124694"/>
            <a:ext cx="18288000" cy="162306"/>
            <a:chOff x="0" y="0"/>
            <a:chExt cx="4816593" cy="4274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816592" cy="42747"/>
            </a:xfrm>
            <a:custGeom>
              <a:avLst/>
              <a:gdLst/>
              <a:ahLst/>
              <a:cxnLst/>
              <a:rect l="l" t="t" r="r" b="b"/>
              <a:pathLst>
                <a:path w="4816592" h="42747">
                  <a:moveTo>
                    <a:pt x="0" y="0"/>
                  </a:moveTo>
                  <a:lnTo>
                    <a:pt x="4816592" y="0"/>
                  </a:lnTo>
                  <a:lnTo>
                    <a:pt x="4816592" y="42747"/>
                  </a:lnTo>
                  <a:lnTo>
                    <a:pt x="0" y="42747"/>
                  </a:lnTo>
                  <a:close/>
                </a:path>
              </a:pathLst>
            </a:custGeom>
            <a:solidFill>
              <a:srgbClr val="470808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4816593" cy="90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B8935B84-963A-4218-AAEB-89D5226AAD86}"/>
              </a:ext>
            </a:extLst>
          </p:cNvPr>
          <p:cNvSpPr txBox="1">
            <a:spLocks/>
          </p:cNvSpPr>
          <p:nvPr/>
        </p:nvSpPr>
        <p:spPr>
          <a:xfrm>
            <a:off x="380999" y="266700"/>
            <a:ext cx="17691221" cy="199245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/>
              <a:t>RESULTS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B7875D3-502C-48C2-BD37-73CCD37A070F}"/>
              </a:ext>
            </a:extLst>
          </p:cNvPr>
          <p:cNvSpPr txBox="1">
            <a:spLocks/>
          </p:cNvSpPr>
          <p:nvPr/>
        </p:nvSpPr>
        <p:spPr>
          <a:xfrm>
            <a:off x="380999" y="1727200"/>
            <a:ext cx="17691221" cy="65405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Maximum Two to three slides for Results</a:t>
            </a:r>
          </a:p>
          <a:p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2312D15-C796-4A4E-A85C-88EAD2675EA3}"/>
              </a:ext>
            </a:extLst>
          </p:cNvPr>
          <p:cNvGrpSpPr/>
          <p:nvPr/>
        </p:nvGrpSpPr>
        <p:grpSpPr>
          <a:xfrm>
            <a:off x="13014022" y="8247434"/>
            <a:ext cx="4892979" cy="1600200"/>
            <a:chOff x="3629228" y="2611701"/>
            <a:chExt cx="4405249" cy="1711022"/>
          </a:xfrm>
        </p:grpSpPr>
        <p:sp>
          <p:nvSpPr>
            <p:cNvPr id="10" name="Freeform 38">
              <a:extLst>
                <a:ext uri="{FF2B5EF4-FFF2-40B4-BE49-F238E27FC236}">
                  <a16:creationId xmlns:a16="http://schemas.microsoft.com/office/drawing/2014/main" id="{8651192F-E4BC-4090-B0DE-6EE761742483}"/>
                </a:ext>
              </a:extLst>
            </p:cNvPr>
            <p:cNvSpPr/>
            <p:nvPr/>
          </p:nvSpPr>
          <p:spPr>
            <a:xfrm>
              <a:off x="3629228" y="3270970"/>
              <a:ext cx="4405249" cy="1051753"/>
            </a:xfrm>
            <a:custGeom>
              <a:avLst/>
              <a:gdLst/>
              <a:ahLst/>
              <a:cxnLst/>
              <a:rect l="l" t="t" r="r" b="b"/>
              <a:pathLst>
                <a:path w="4405249" h="1051753">
                  <a:moveTo>
                    <a:pt x="0" y="0"/>
                  </a:moveTo>
                  <a:lnTo>
                    <a:pt x="4405248" y="0"/>
                  </a:lnTo>
                  <a:lnTo>
                    <a:pt x="4405248" y="1051753"/>
                  </a:lnTo>
                  <a:lnTo>
                    <a:pt x="0" y="10517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1" name="Freeform 39">
              <a:extLst>
                <a:ext uri="{FF2B5EF4-FFF2-40B4-BE49-F238E27FC236}">
                  <a16:creationId xmlns:a16="http://schemas.microsoft.com/office/drawing/2014/main" id="{B696D4FE-BF92-4D14-A036-40AC94842C82}"/>
                </a:ext>
              </a:extLst>
            </p:cNvPr>
            <p:cNvSpPr/>
            <p:nvPr/>
          </p:nvSpPr>
          <p:spPr>
            <a:xfrm>
              <a:off x="7337763" y="2611701"/>
              <a:ext cx="696714" cy="558686"/>
            </a:xfrm>
            <a:custGeom>
              <a:avLst/>
              <a:gdLst/>
              <a:ahLst/>
              <a:cxnLst/>
              <a:rect l="l" t="t" r="r" b="b"/>
              <a:pathLst>
                <a:path w="696714" h="558686">
                  <a:moveTo>
                    <a:pt x="0" y="0"/>
                  </a:moveTo>
                  <a:lnTo>
                    <a:pt x="696713" y="0"/>
                  </a:lnTo>
                  <a:lnTo>
                    <a:pt x="696713" y="558686"/>
                  </a:lnTo>
                  <a:lnTo>
                    <a:pt x="0" y="5586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2" name="Freeform 40">
              <a:extLst>
                <a:ext uri="{FF2B5EF4-FFF2-40B4-BE49-F238E27FC236}">
                  <a16:creationId xmlns:a16="http://schemas.microsoft.com/office/drawing/2014/main" id="{884EDA40-D749-495A-BD76-2CE680A0335E}"/>
                </a:ext>
              </a:extLst>
            </p:cNvPr>
            <p:cNvSpPr/>
            <p:nvPr/>
          </p:nvSpPr>
          <p:spPr>
            <a:xfrm>
              <a:off x="4570803" y="2628900"/>
              <a:ext cx="676545" cy="542513"/>
            </a:xfrm>
            <a:custGeom>
              <a:avLst/>
              <a:gdLst/>
              <a:ahLst/>
              <a:cxnLst/>
              <a:rect l="l" t="t" r="r" b="b"/>
              <a:pathLst>
                <a:path w="676545" h="542513">
                  <a:moveTo>
                    <a:pt x="0" y="0"/>
                  </a:moveTo>
                  <a:lnTo>
                    <a:pt x="676545" y="0"/>
                  </a:lnTo>
                  <a:lnTo>
                    <a:pt x="676545" y="542512"/>
                  </a:lnTo>
                  <a:lnTo>
                    <a:pt x="0" y="54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3" name="Freeform 41">
              <a:extLst>
                <a:ext uri="{FF2B5EF4-FFF2-40B4-BE49-F238E27FC236}">
                  <a16:creationId xmlns:a16="http://schemas.microsoft.com/office/drawing/2014/main" id="{EAB8246E-427D-4203-A401-ACE3D4B96125}"/>
                </a:ext>
              </a:extLst>
            </p:cNvPr>
            <p:cNvSpPr/>
            <p:nvPr/>
          </p:nvSpPr>
          <p:spPr>
            <a:xfrm>
              <a:off x="5486400" y="2628900"/>
              <a:ext cx="675266" cy="541487"/>
            </a:xfrm>
            <a:custGeom>
              <a:avLst/>
              <a:gdLst/>
              <a:ahLst/>
              <a:cxnLst/>
              <a:rect l="l" t="t" r="r" b="b"/>
              <a:pathLst>
                <a:path w="675266" h="541487">
                  <a:moveTo>
                    <a:pt x="0" y="0"/>
                  </a:moveTo>
                  <a:lnTo>
                    <a:pt x="675266" y="0"/>
                  </a:lnTo>
                  <a:lnTo>
                    <a:pt x="675266" y="541487"/>
                  </a:lnTo>
                  <a:lnTo>
                    <a:pt x="0" y="5414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4" name="Freeform 42">
              <a:extLst>
                <a:ext uri="{FF2B5EF4-FFF2-40B4-BE49-F238E27FC236}">
                  <a16:creationId xmlns:a16="http://schemas.microsoft.com/office/drawing/2014/main" id="{C2E41CD6-64BC-4AB0-85FB-7A9AFBE661ED}"/>
                </a:ext>
              </a:extLst>
            </p:cNvPr>
            <p:cNvSpPr/>
            <p:nvPr/>
          </p:nvSpPr>
          <p:spPr>
            <a:xfrm>
              <a:off x="6400718" y="2611701"/>
              <a:ext cx="697993" cy="559711"/>
            </a:xfrm>
            <a:custGeom>
              <a:avLst/>
              <a:gdLst/>
              <a:ahLst/>
              <a:cxnLst/>
              <a:rect l="l" t="t" r="r" b="b"/>
              <a:pathLst>
                <a:path w="697993" h="559711">
                  <a:moveTo>
                    <a:pt x="0" y="0"/>
                  </a:moveTo>
                  <a:lnTo>
                    <a:pt x="697993" y="0"/>
                  </a:lnTo>
                  <a:lnTo>
                    <a:pt x="697993" y="559711"/>
                  </a:lnTo>
                  <a:lnTo>
                    <a:pt x="0" y="559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900191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0" y="10124694"/>
            <a:ext cx="18288000" cy="162306"/>
            <a:chOff x="0" y="0"/>
            <a:chExt cx="4816593" cy="4274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816592" cy="42747"/>
            </a:xfrm>
            <a:custGeom>
              <a:avLst/>
              <a:gdLst/>
              <a:ahLst/>
              <a:cxnLst/>
              <a:rect l="l" t="t" r="r" b="b"/>
              <a:pathLst>
                <a:path w="4816592" h="42747">
                  <a:moveTo>
                    <a:pt x="0" y="0"/>
                  </a:moveTo>
                  <a:lnTo>
                    <a:pt x="4816592" y="0"/>
                  </a:lnTo>
                  <a:lnTo>
                    <a:pt x="4816592" y="42747"/>
                  </a:lnTo>
                  <a:lnTo>
                    <a:pt x="0" y="42747"/>
                  </a:lnTo>
                  <a:close/>
                </a:path>
              </a:pathLst>
            </a:custGeom>
            <a:solidFill>
              <a:srgbClr val="470808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4816593" cy="90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D375B414-D714-493E-982E-4B54971D4E3D}"/>
              </a:ext>
            </a:extLst>
          </p:cNvPr>
          <p:cNvSpPr txBox="1">
            <a:spLocks/>
          </p:cNvSpPr>
          <p:nvPr/>
        </p:nvSpPr>
        <p:spPr>
          <a:xfrm>
            <a:off x="304800" y="266700"/>
            <a:ext cx="17602200" cy="207765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/>
              <a:t>DISCUSSION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DE3FE35A-0506-4554-974B-F7BEA8BD3978}"/>
              </a:ext>
            </a:extLst>
          </p:cNvPr>
          <p:cNvSpPr txBox="1">
            <a:spLocks/>
          </p:cNvSpPr>
          <p:nvPr/>
        </p:nvSpPr>
        <p:spPr>
          <a:xfrm>
            <a:off x="304800" y="1727200"/>
            <a:ext cx="17602200" cy="68201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Maximum Two slides for discussion</a:t>
            </a:r>
          </a:p>
          <a:p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E4C645E-FCC6-41AF-8B7A-AACD1D33653D}"/>
              </a:ext>
            </a:extLst>
          </p:cNvPr>
          <p:cNvGrpSpPr/>
          <p:nvPr/>
        </p:nvGrpSpPr>
        <p:grpSpPr>
          <a:xfrm>
            <a:off x="13111298" y="8434081"/>
            <a:ext cx="4892979" cy="1600200"/>
            <a:chOff x="3629228" y="2611701"/>
            <a:chExt cx="4405249" cy="1711022"/>
          </a:xfrm>
        </p:grpSpPr>
        <p:sp>
          <p:nvSpPr>
            <p:cNvPr id="10" name="Freeform 38">
              <a:extLst>
                <a:ext uri="{FF2B5EF4-FFF2-40B4-BE49-F238E27FC236}">
                  <a16:creationId xmlns:a16="http://schemas.microsoft.com/office/drawing/2014/main" id="{9504ACE6-4B95-44AE-B231-3A106D547B49}"/>
                </a:ext>
              </a:extLst>
            </p:cNvPr>
            <p:cNvSpPr/>
            <p:nvPr/>
          </p:nvSpPr>
          <p:spPr>
            <a:xfrm>
              <a:off x="3629228" y="3270970"/>
              <a:ext cx="4405249" cy="1051753"/>
            </a:xfrm>
            <a:custGeom>
              <a:avLst/>
              <a:gdLst/>
              <a:ahLst/>
              <a:cxnLst/>
              <a:rect l="l" t="t" r="r" b="b"/>
              <a:pathLst>
                <a:path w="4405249" h="1051753">
                  <a:moveTo>
                    <a:pt x="0" y="0"/>
                  </a:moveTo>
                  <a:lnTo>
                    <a:pt x="4405248" y="0"/>
                  </a:lnTo>
                  <a:lnTo>
                    <a:pt x="4405248" y="1051753"/>
                  </a:lnTo>
                  <a:lnTo>
                    <a:pt x="0" y="10517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1" name="Freeform 39">
              <a:extLst>
                <a:ext uri="{FF2B5EF4-FFF2-40B4-BE49-F238E27FC236}">
                  <a16:creationId xmlns:a16="http://schemas.microsoft.com/office/drawing/2014/main" id="{D8D25BF1-CDDA-420D-85C0-DD127D0F042B}"/>
                </a:ext>
              </a:extLst>
            </p:cNvPr>
            <p:cNvSpPr/>
            <p:nvPr/>
          </p:nvSpPr>
          <p:spPr>
            <a:xfrm>
              <a:off x="7337763" y="2611701"/>
              <a:ext cx="696714" cy="558686"/>
            </a:xfrm>
            <a:custGeom>
              <a:avLst/>
              <a:gdLst/>
              <a:ahLst/>
              <a:cxnLst/>
              <a:rect l="l" t="t" r="r" b="b"/>
              <a:pathLst>
                <a:path w="696714" h="558686">
                  <a:moveTo>
                    <a:pt x="0" y="0"/>
                  </a:moveTo>
                  <a:lnTo>
                    <a:pt x="696713" y="0"/>
                  </a:lnTo>
                  <a:lnTo>
                    <a:pt x="696713" y="558686"/>
                  </a:lnTo>
                  <a:lnTo>
                    <a:pt x="0" y="5586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2" name="Freeform 40">
              <a:extLst>
                <a:ext uri="{FF2B5EF4-FFF2-40B4-BE49-F238E27FC236}">
                  <a16:creationId xmlns:a16="http://schemas.microsoft.com/office/drawing/2014/main" id="{4147C3FA-419C-4B90-9C95-725EE54EA4A8}"/>
                </a:ext>
              </a:extLst>
            </p:cNvPr>
            <p:cNvSpPr/>
            <p:nvPr/>
          </p:nvSpPr>
          <p:spPr>
            <a:xfrm>
              <a:off x="4570803" y="2628900"/>
              <a:ext cx="676545" cy="542513"/>
            </a:xfrm>
            <a:custGeom>
              <a:avLst/>
              <a:gdLst/>
              <a:ahLst/>
              <a:cxnLst/>
              <a:rect l="l" t="t" r="r" b="b"/>
              <a:pathLst>
                <a:path w="676545" h="542513">
                  <a:moveTo>
                    <a:pt x="0" y="0"/>
                  </a:moveTo>
                  <a:lnTo>
                    <a:pt x="676545" y="0"/>
                  </a:lnTo>
                  <a:lnTo>
                    <a:pt x="676545" y="542512"/>
                  </a:lnTo>
                  <a:lnTo>
                    <a:pt x="0" y="54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3" name="Freeform 41">
              <a:extLst>
                <a:ext uri="{FF2B5EF4-FFF2-40B4-BE49-F238E27FC236}">
                  <a16:creationId xmlns:a16="http://schemas.microsoft.com/office/drawing/2014/main" id="{3B9E630C-8157-437C-AD1E-5B4035540A53}"/>
                </a:ext>
              </a:extLst>
            </p:cNvPr>
            <p:cNvSpPr/>
            <p:nvPr/>
          </p:nvSpPr>
          <p:spPr>
            <a:xfrm>
              <a:off x="5486400" y="2628900"/>
              <a:ext cx="675266" cy="541487"/>
            </a:xfrm>
            <a:custGeom>
              <a:avLst/>
              <a:gdLst/>
              <a:ahLst/>
              <a:cxnLst/>
              <a:rect l="l" t="t" r="r" b="b"/>
              <a:pathLst>
                <a:path w="675266" h="541487">
                  <a:moveTo>
                    <a:pt x="0" y="0"/>
                  </a:moveTo>
                  <a:lnTo>
                    <a:pt x="675266" y="0"/>
                  </a:lnTo>
                  <a:lnTo>
                    <a:pt x="675266" y="541487"/>
                  </a:lnTo>
                  <a:lnTo>
                    <a:pt x="0" y="5414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4" name="Freeform 42">
              <a:extLst>
                <a:ext uri="{FF2B5EF4-FFF2-40B4-BE49-F238E27FC236}">
                  <a16:creationId xmlns:a16="http://schemas.microsoft.com/office/drawing/2014/main" id="{44533ED1-F5F6-4CF9-963F-9D8104CB4650}"/>
                </a:ext>
              </a:extLst>
            </p:cNvPr>
            <p:cNvSpPr/>
            <p:nvPr/>
          </p:nvSpPr>
          <p:spPr>
            <a:xfrm>
              <a:off x="6400718" y="2611701"/>
              <a:ext cx="697993" cy="559711"/>
            </a:xfrm>
            <a:custGeom>
              <a:avLst/>
              <a:gdLst/>
              <a:ahLst/>
              <a:cxnLst/>
              <a:rect l="l" t="t" r="r" b="b"/>
              <a:pathLst>
                <a:path w="697993" h="559711">
                  <a:moveTo>
                    <a:pt x="0" y="0"/>
                  </a:moveTo>
                  <a:lnTo>
                    <a:pt x="697993" y="0"/>
                  </a:lnTo>
                  <a:lnTo>
                    <a:pt x="697993" y="559711"/>
                  </a:lnTo>
                  <a:lnTo>
                    <a:pt x="0" y="559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1523141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0" y="10124694"/>
            <a:ext cx="18288000" cy="162306"/>
            <a:chOff x="0" y="0"/>
            <a:chExt cx="4816593" cy="4274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816592" cy="42747"/>
            </a:xfrm>
            <a:custGeom>
              <a:avLst/>
              <a:gdLst/>
              <a:ahLst/>
              <a:cxnLst/>
              <a:rect l="l" t="t" r="r" b="b"/>
              <a:pathLst>
                <a:path w="4816592" h="42747">
                  <a:moveTo>
                    <a:pt x="0" y="0"/>
                  </a:moveTo>
                  <a:lnTo>
                    <a:pt x="4816592" y="0"/>
                  </a:lnTo>
                  <a:lnTo>
                    <a:pt x="4816592" y="42747"/>
                  </a:lnTo>
                  <a:lnTo>
                    <a:pt x="0" y="42747"/>
                  </a:lnTo>
                  <a:close/>
                </a:path>
              </a:pathLst>
            </a:custGeom>
            <a:solidFill>
              <a:srgbClr val="470808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4816593" cy="90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38E73A32-84BC-4607-8B54-21D429147F81}"/>
              </a:ext>
            </a:extLst>
          </p:cNvPr>
          <p:cNvSpPr txBox="1">
            <a:spLocks/>
          </p:cNvSpPr>
          <p:nvPr/>
        </p:nvSpPr>
        <p:spPr>
          <a:xfrm>
            <a:off x="304800" y="266700"/>
            <a:ext cx="17602200" cy="199245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/>
              <a:t>CONCLUSION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56908377-CB21-4D1C-92B9-1D3AD10DA72F}"/>
              </a:ext>
            </a:extLst>
          </p:cNvPr>
          <p:cNvSpPr txBox="1">
            <a:spLocks/>
          </p:cNvSpPr>
          <p:nvPr/>
        </p:nvSpPr>
        <p:spPr>
          <a:xfrm>
            <a:off x="304800" y="1727200"/>
            <a:ext cx="17602200" cy="65405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Maximum one slide.</a:t>
            </a:r>
          </a:p>
          <a:p>
            <a:r>
              <a:rPr lang="en-GB" dirty="0"/>
              <a:t>Conclusion/ Key Messages/ Future Directives to be mentioned in this slide</a:t>
            </a:r>
          </a:p>
          <a:p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A91E591-D7A1-4D9A-A0CB-6FC9E6FF2B0A}"/>
              </a:ext>
            </a:extLst>
          </p:cNvPr>
          <p:cNvGrpSpPr/>
          <p:nvPr/>
        </p:nvGrpSpPr>
        <p:grpSpPr>
          <a:xfrm>
            <a:off x="13111298" y="8434081"/>
            <a:ext cx="4892979" cy="1600200"/>
            <a:chOff x="3629228" y="2611701"/>
            <a:chExt cx="4405249" cy="1711022"/>
          </a:xfrm>
        </p:grpSpPr>
        <p:sp>
          <p:nvSpPr>
            <p:cNvPr id="10" name="Freeform 38">
              <a:extLst>
                <a:ext uri="{FF2B5EF4-FFF2-40B4-BE49-F238E27FC236}">
                  <a16:creationId xmlns:a16="http://schemas.microsoft.com/office/drawing/2014/main" id="{EAA329D8-81BB-4CEA-B92D-17A4354C78FB}"/>
                </a:ext>
              </a:extLst>
            </p:cNvPr>
            <p:cNvSpPr/>
            <p:nvPr/>
          </p:nvSpPr>
          <p:spPr>
            <a:xfrm>
              <a:off x="3629228" y="3270970"/>
              <a:ext cx="4405249" cy="1051753"/>
            </a:xfrm>
            <a:custGeom>
              <a:avLst/>
              <a:gdLst/>
              <a:ahLst/>
              <a:cxnLst/>
              <a:rect l="l" t="t" r="r" b="b"/>
              <a:pathLst>
                <a:path w="4405249" h="1051753">
                  <a:moveTo>
                    <a:pt x="0" y="0"/>
                  </a:moveTo>
                  <a:lnTo>
                    <a:pt x="4405248" y="0"/>
                  </a:lnTo>
                  <a:lnTo>
                    <a:pt x="4405248" y="1051753"/>
                  </a:lnTo>
                  <a:lnTo>
                    <a:pt x="0" y="10517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1" name="Freeform 39">
              <a:extLst>
                <a:ext uri="{FF2B5EF4-FFF2-40B4-BE49-F238E27FC236}">
                  <a16:creationId xmlns:a16="http://schemas.microsoft.com/office/drawing/2014/main" id="{5B1FED6A-02FB-4C0A-951A-18913D305716}"/>
                </a:ext>
              </a:extLst>
            </p:cNvPr>
            <p:cNvSpPr/>
            <p:nvPr/>
          </p:nvSpPr>
          <p:spPr>
            <a:xfrm>
              <a:off x="7337763" y="2611701"/>
              <a:ext cx="696714" cy="558686"/>
            </a:xfrm>
            <a:custGeom>
              <a:avLst/>
              <a:gdLst/>
              <a:ahLst/>
              <a:cxnLst/>
              <a:rect l="l" t="t" r="r" b="b"/>
              <a:pathLst>
                <a:path w="696714" h="558686">
                  <a:moveTo>
                    <a:pt x="0" y="0"/>
                  </a:moveTo>
                  <a:lnTo>
                    <a:pt x="696713" y="0"/>
                  </a:lnTo>
                  <a:lnTo>
                    <a:pt x="696713" y="558686"/>
                  </a:lnTo>
                  <a:lnTo>
                    <a:pt x="0" y="5586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2" name="Freeform 40">
              <a:extLst>
                <a:ext uri="{FF2B5EF4-FFF2-40B4-BE49-F238E27FC236}">
                  <a16:creationId xmlns:a16="http://schemas.microsoft.com/office/drawing/2014/main" id="{FB23F49E-5865-431D-B53F-56202779858A}"/>
                </a:ext>
              </a:extLst>
            </p:cNvPr>
            <p:cNvSpPr/>
            <p:nvPr/>
          </p:nvSpPr>
          <p:spPr>
            <a:xfrm>
              <a:off x="4570803" y="2628900"/>
              <a:ext cx="676545" cy="542513"/>
            </a:xfrm>
            <a:custGeom>
              <a:avLst/>
              <a:gdLst/>
              <a:ahLst/>
              <a:cxnLst/>
              <a:rect l="l" t="t" r="r" b="b"/>
              <a:pathLst>
                <a:path w="676545" h="542513">
                  <a:moveTo>
                    <a:pt x="0" y="0"/>
                  </a:moveTo>
                  <a:lnTo>
                    <a:pt x="676545" y="0"/>
                  </a:lnTo>
                  <a:lnTo>
                    <a:pt x="676545" y="542512"/>
                  </a:lnTo>
                  <a:lnTo>
                    <a:pt x="0" y="54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3" name="Freeform 41">
              <a:extLst>
                <a:ext uri="{FF2B5EF4-FFF2-40B4-BE49-F238E27FC236}">
                  <a16:creationId xmlns:a16="http://schemas.microsoft.com/office/drawing/2014/main" id="{1F6F5E45-7D02-4134-8BA1-E0E9B1107AC5}"/>
                </a:ext>
              </a:extLst>
            </p:cNvPr>
            <p:cNvSpPr/>
            <p:nvPr/>
          </p:nvSpPr>
          <p:spPr>
            <a:xfrm>
              <a:off x="5486400" y="2628900"/>
              <a:ext cx="675266" cy="541487"/>
            </a:xfrm>
            <a:custGeom>
              <a:avLst/>
              <a:gdLst/>
              <a:ahLst/>
              <a:cxnLst/>
              <a:rect l="l" t="t" r="r" b="b"/>
              <a:pathLst>
                <a:path w="675266" h="541487">
                  <a:moveTo>
                    <a:pt x="0" y="0"/>
                  </a:moveTo>
                  <a:lnTo>
                    <a:pt x="675266" y="0"/>
                  </a:lnTo>
                  <a:lnTo>
                    <a:pt x="675266" y="541487"/>
                  </a:lnTo>
                  <a:lnTo>
                    <a:pt x="0" y="5414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4" name="Freeform 42">
              <a:extLst>
                <a:ext uri="{FF2B5EF4-FFF2-40B4-BE49-F238E27FC236}">
                  <a16:creationId xmlns:a16="http://schemas.microsoft.com/office/drawing/2014/main" id="{79DDD68F-EE4E-441D-BE70-494963897636}"/>
                </a:ext>
              </a:extLst>
            </p:cNvPr>
            <p:cNvSpPr/>
            <p:nvPr/>
          </p:nvSpPr>
          <p:spPr>
            <a:xfrm>
              <a:off x="6400718" y="2611701"/>
              <a:ext cx="697993" cy="559711"/>
            </a:xfrm>
            <a:custGeom>
              <a:avLst/>
              <a:gdLst/>
              <a:ahLst/>
              <a:cxnLst/>
              <a:rect l="l" t="t" r="r" b="b"/>
              <a:pathLst>
                <a:path w="697993" h="559711">
                  <a:moveTo>
                    <a:pt x="0" y="0"/>
                  </a:moveTo>
                  <a:lnTo>
                    <a:pt x="697993" y="0"/>
                  </a:lnTo>
                  <a:lnTo>
                    <a:pt x="697993" y="559711"/>
                  </a:lnTo>
                  <a:lnTo>
                    <a:pt x="0" y="559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1556837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0" y="10124694"/>
            <a:ext cx="18288000" cy="162306"/>
            <a:chOff x="0" y="0"/>
            <a:chExt cx="4816593" cy="4274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816592" cy="42747"/>
            </a:xfrm>
            <a:custGeom>
              <a:avLst/>
              <a:gdLst/>
              <a:ahLst/>
              <a:cxnLst/>
              <a:rect l="l" t="t" r="r" b="b"/>
              <a:pathLst>
                <a:path w="4816592" h="42747">
                  <a:moveTo>
                    <a:pt x="0" y="0"/>
                  </a:moveTo>
                  <a:lnTo>
                    <a:pt x="4816592" y="0"/>
                  </a:lnTo>
                  <a:lnTo>
                    <a:pt x="4816592" y="42747"/>
                  </a:lnTo>
                  <a:lnTo>
                    <a:pt x="0" y="42747"/>
                  </a:lnTo>
                  <a:close/>
                </a:path>
              </a:pathLst>
            </a:custGeom>
            <a:solidFill>
              <a:srgbClr val="470808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4816593" cy="90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75C17B5C-22AA-4D66-8A8D-77F56DD3B9AC}"/>
              </a:ext>
            </a:extLst>
          </p:cNvPr>
          <p:cNvSpPr txBox="1">
            <a:spLocks/>
          </p:cNvSpPr>
          <p:nvPr/>
        </p:nvSpPr>
        <p:spPr>
          <a:xfrm>
            <a:off x="152399" y="266700"/>
            <a:ext cx="17919821" cy="203888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/>
              <a:t>REFERENCES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71F77EC-B784-4769-ACAA-50AA7CDBA722}"/>
              </a:ext>
            </a:extLst>
          </p:cNvPr>
          <p:cNvSpPr txBox="1">
            <a:spLocks/>
          </p:cNvSpPr>
          <p:nvPr/>
        </p:nvSpPr>
        <p:spPr>
          <a:xfrm>
            <a:off x="152399" y="1727200"/>
            <a:ext cx="17919821" cy="66929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Maximum one slide for references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AC1DD25-5262-4DCB-9254-D3BAA3F2E576}"/>
              </a:ext>
            </a:extLst>
          </p:cNvPr>
          <p:cNvGrpSpPr/>
          <p:nvPr/>
        </p:nvGrpSpPr>
        <p:grpSpPr>
          <a:xfrm>
            <a:off x="13111298" y="8434081"/>
            <a:ext cx="4892979" cy="1600200"/>
            <a:chOff x="3629228" y="2611701"/>
            <a:chExt cx="4405249" cy="1711022"/>
          </a:xfrm>
        </p:grpSpPr>
        <p:sp>
          <p:nvSpPr>
            <p:cNvPr id="12" name="Freeform 38">
              <a:extLst>
                <a:ext uri="{FF2B5EF4-FFF2-40B4-BE49-F238E27FC236}">
                  <a16:creationId xmlns:a16="http://schemas.microsoft.com/office/drawing/2014/main" id="{7CB6D0F2-E66C-4070-992F-2676001FE2BD}"/>
                </a:ext>
              </a:extLst>
            </p:cNvPr>
            <p:cNvSpPr/>
            <p:nvPr/>
          </p:nvSpPr>
          <p:spPr>
            <a:xfrm>
              <a:off x="3629228" y="3270970"/>
              <a:ext cx="4405249" cy="1051753"/>
            </a:xfrm>
            <a:custGeom>
              <a:avLst/>
              <a:gdLst/>
              <a:ahLst/>
              <a:cxnLst/>
              <a:rect l="l" t="t" r="r" b="b"/>
              <a:pathLst>
                <a:path w="4405249" h="1051753">
                  <a:moveTo>
                    <a:pt x="0" y="0"/>
                  </a:moveTo>
                  <a:lnTo>
                    <a:pt x="4405248" y="0"/>
                  </a:lnTo>
                  <a:lnTo>
                    <a:pt x="4405248" y="1051753"/>
                  </a:lnTo>
                  <a:lnTo>
                    <a:pt x="0" y="10517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3" name="Freeform 39">
              <a:extLst>
                <a:ext uri="{FF2B5EF4-FFF2-40B4-BE49-F238E27FC236}">
                  <a16:creationId xmlns:a16="http://schemas.microsoft.com/office/drawing/2014/main" id="{C0C0BB40-F9A4-46A0-93EC-72DFAD1BC061}"/>
                </a:ext>
              </a:extLst>
            </p:cNvPr>
            <p:cNvSpPr/>
            <p:nvPr/>
          </p:nvSpPr>
          <p:spPr>
            <a:xfrm>
              <a:off x="7337763" y="2611701"/>
              <a:ext cx="696714" cy="558686"/>
            </a:xfrm>
            <a:custGeom>
              <a:avLst/>
              <a:gdLst/>
              <a:ahLst/>
              <a:cxnLst/>
              <a:rect l="l" t="t" r="r" b="b"/>
              <a:pathLst>
                <a:path w="696714" h="558686">
                  <a:moveTo>
                    <a:pt x="0" y="0"/>
                  </a:moveTo>
                  <a:lnTo>
                    <a:pt x="696713" y="0"/>
                  </a:lnTo>
                  <a:lnTo>
                    <a:pt x="696713" y="558686"/>
                  </a:lnTo>
                  <a:lnTo>
                    <a:pt x="0" y="5586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14" name="Freeform 40">
              <a:extLst>
                <a:ext uri="{FF2B5EF4-FFF2-40B4-BE49-F238E27FC236}">
                  <a16:creationId xmlns:a16="http://schemas.microsoft.com/office/drawing/2014/main" id="{F1D19901-0256-4E2F-9CD3-E45B42EFE367}"/>
                </a:ext>
              </a:extLst>
            </p:cNvPr>
            <p:cNvSpPr/>
            <p:nvPr/>
          </p:nvSpPr>
          <p:spPr>
            <a:xfrm>
              <a:off x="4570803" y="2628900"/>
              <a:ext cx="676545" cy="542513"/>
            </a:xfrm>
            <a:custGeom>
              <a:avLst/>
              <a:gdLst/>
              <a:ahLst/>
              <a:cxnLst/>
              <a:rect l="l" t="t" r="r" b="b"/>
              <a:pathLst>
                <a:path w="676545" h="542513">
                  <a:moveTo>
                    <a:pt x="0" y="0"/>
                  </a:moveTo>
                  <a:lnTo>
                    <a:pt x="676545" y="0"/>
                  </a:lnTo>
                  <a:lnTo>
                    <a:pt x="676545" y="542512"/>
                  </a:lnTo>
                  <a:lnTo>
                    <a:pt x="0" y="542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5" name="Freeform 41">
              <a:extLst>
                <a:ext uri="{FF2B5EF4-FFF2-40B4-BE49-F238E27FC236}">
                  <a16:creationId xmlns:a16="http://schemas.microsoft.com/office/drawing/2014/main" id="{31A2FC2F-EFD4-4C08-BB4B-8465E6303654}"/>
                </a:ext>
              </a:extLst>
            </p:cNvPr>
            <p:cNvSpPr/>
            <p:nvPr/>
          </p:nvSpPr>
          <p:spPr>
            <a:xfrm>
              <a:off x="5486400" y="2628900"/>
              <a:ext cx="675266" cy="541487"/>
            </a:xfrm>
            <a:custGeom>
              <a:avLst/>
              <a:gdLst/>
              <a:ahLst/>
              <a:cxnLst/>
              <a:rect l="l" t="t" r="r" b="b"/>
              <a:pathLst>
                <a:path w="675266" h="541487">
                  <a:moveTo>
                    <a:pt x="0" y="0"/>
                  </a:moveTo>
                  <a:lnTo>
                    <a:pt x="675266" y="0"/>
                  </a:lnTo>
                  <a:lnTo>
                    <a:pt x="675266" y="541487"/>
                  </a:lnTo>
                  <a:lnTo>
                    <a:pt x="0" y="5414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6" name="Freeform 42">
              <a:extLst>
                <a:ext uri="{FF2B5EF4-FFF2-40B4-BE49-F238E27FC236}">
                  <a16:creationId xmlns:a16="http://schemas.microsoft.com/office/drawing/2014/main" id="{71D7D8C3-7DA2-4AF6-AD1A-FA2669C3C15C}"/>
                </a:ext>
              </a:extLst>
            </p:cNvPr>
            <p:cNvSpPr/>
            <p:nvPr/>
          </p:nvSpPr>
          <p:spPr>
            <a:xfrm>
              <a:off x="6400718" y="2611701"/>
              <a:ext cx="697993" cy="559711"/>
            </a:xfrm>
            <a:custGeom>
              <a:avLst/>
              <a:gdLst/>
              <a:ahLst/>
              <a:cxnLst/>
              <a:rect l="l" t="t" r="r" b="b"/>
              <a:pathLst>
                <a:path w="697993" h="559711">
                  <a:moveTo>
                    <a:pt x="0" y="0"/>
                  </a:moveTo>
                  <a:lnTo>
                    <a:pt x="697993" y="0"/>
                  </a:lnTo>
                  <a:lnTo>
                    <a:pt x="697993" y="559711"/>
                  </a:lnTo>
                  <a:lnTo>
                    <a:pt x="0" y="559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2189737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264</Words>
  <Application>Microsoft Office PowerPoint</Application>
  <PresentationFormat>Custom</PresentationFormat>
  <Paragraphs>57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NAPCON E Poster Sample</dc:title>
  <dc:creator>Dell</dc:creator>
  <cp:lastModifiedBy>Dell</cp:lastModifiedBy>
  <cp:revision>25</cp:revision>
  <dcterms:created xsi:type="dcterms:W3CDTF">2006-08-16T00:00:00Z</dcterms:created>
  <dcterms:modified xsi:type="dcterms:W3CDTF">2026-09-02T02:12:12Z</dcterms:modified>
  <dc:identifier>DAG1FIsOW5Y</dc:identifier>
</cp:coreProperties>
</file>